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40FC3-23BA-4DC5-9364-EECFA4AEBEB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21DF-29C6-447E-BBA2-93A7A7462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3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16c31bd21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16c31bd21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16c31bd21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16c31bd21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6c31bd21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6c31bd21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bKuoH8CkFc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16F3BF-44EB-4054-8A99-9C05484B6D45}"/>
              </a:ext>
            </a:extLst>
          </p:cNvPr>
          <p:cNvSpPr/>
          <p:nvPr/>
        </p:nvSpPr>
        <p:spPr>
          <a:xfrm>
            <a:off x="8605520" y="4705560"/>
            <a:ext cx="3586480" cy="18694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12743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163433" y="368733"/>
            <a:ext cx="7779200" cy="5981600"/>
          </a:xfrm>
          <a:prstGeom prst="rect">
            <a:avLst/>
          </a:prstGeom>
          <a:solidFill>
            <a:srgbClr val="C3D92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5" name="Google Shape;105;p20"/>
          <p:cNvSpPr txBox="1"/>
          <p:nvPr/>
        </p:nvSpPr>
        <p:spPr>
          <a:xfrm>
            <a:off x="8102667" y="368733"/>
            <a:ext cx="3902800" cy="5981600"/>
          </a:xfrm>
          <a:prstGeom prst="rect">
            <a:avLst/>
          </a:prstGeom>
          <a:solidFill>
            <a:srgbClr val="DBEB6D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None/>
            </a:pPr>
            <a:r>
              <a:rPr lang="en" sz="3200" b="1" dirty="0">
                <a:latin typeface="Happy Monkey"/>
                <a:ea typeface="Happy Monkey"/>
                <a:cs typeface="Happy Monkey"/>
                <a:sym typeface="Happy Monkey"/>
              </a:rPr>
              <a:t>Think:</a:t>
            </a:r>
            <a:endParaRPr sz="3200" b="1" dirty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Have you ever gotten so mad that you turned a small problem into a big problem?</a:t>
            </a:r>
            <a:endParaRPr sz="2200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Have you felt sad or embarrassed after having a big reaction to a small problem?</a:t>
            </a:r>
            <a:endParaRPr sz="2200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What does it mean to “flip your lid”?</a:t>
            </a:r>
            <a:endParaRPr sz="2200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How do our brains work to keep us safe?</a:t>
            </a:r>
            <a:endParaRPr sz="2200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What can you do if you’re about to “flip your lid”?</a:t>
            </a:r>
            <a:endParaRPr sz="2200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67" dirty="0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None/>
            </a:pPr>
            <a:endParaRPr sz="2489" b="1" dirty="0"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" name="Online Media 1" title="Why Do We Lose Control of Our Emotions?">
            <a:hlinkClick r:id="" action="ppaction://media"/>
            <a:extLst>
              <a:ext uri="{FF2B5EF4-FFF2-40B4-BE49-F238E27FC236}">
                <a16:creationId xmlns:a16="http://schemas.microsoft.com/office/drawing/2014/main" id="{F75D51B9-2308-47C5-B24F-63AE2BAFD9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006" y="1395401"/>
            <a:ext cx="7879645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163433" y="133733"/>
            <a:ext cx="7247200" cy="6451600"/>
          </a:xfrm>
          <a:prstGeom prst="rect">
            <a:avLst/>
          </a:prstGeom>
          <a:solidFill>
            <a:srgbClr val="C3D92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u="sng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Activity:</a:t>
            </a:r>
            <a:endParaRPr sz="4800" b="1" u="sng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 u="sng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Happy Monkey"/>
                <a:ea typeface="Happy Monkey"/>
                <a:cs typeface="Happy Monkey"/>
                <a:sym typeface="Happy Monkey"/>
              </a:rPr>
              <a:t>Write about a time you “flipped your lid.” What happened? What could you have done differently to stay calm?</a:t>
            </a:r>
            <a:endParaRPr sz="4000" b="1">
              <a:solidFill>
                <a:schemeClr val="dk1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500" y="133734"/>
            <a:ext cx="4174891" cy="6451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9715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94</Words>
  <Application>Microsoft Office PowerPoint</Application>
  <PresentationFormat>Widescreen</PresentationFormat>
  <Paragraphs>11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Happy Monkey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Plomaritis</dc:creator>
  <cp:lastModifiedBy>Beth Knight</cp:lastModifiedBy>
  <cp:revision>4</cp:revision>
  <dcterms:created xsi:type="dcterms:W3CDTF">2020-03-19T21:52:14Z</dcterms:created>
  <dcterms:modified xsi:type="dcterms:W3CDTF">2020-05-11T13:48:02Z</dcterms:modified>
</cp:coreProperties>
</file>